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YUn2014XthAHUva0RjIF/nrUo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4ec8318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14ec8318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413908" y="10900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Introduction to Computer Vision with OpenCV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069"/>
              <a:buNone/>
            </a:pPr>
            <a:r>
              <a:rPr lang="en"/>
              <a:t>Downloading Python</a:t>
            </a:r>
            <a:endParaRPr sz="3200"/>
          </a:p>
        </p:txBody>
      </p:sp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287375" y="1171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250" y="1862104"/>
            <a:ext cx="5837652" cy="2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318"/>
              <a:buFont typeface="Arial"/>
              <a:buNone/>
            </a:pPr>
            <a:r>
              <a:rPr lang="en"/>
              <a:t>Installing Python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Note: Don’t forget to add python PATH to the environment variable while installing python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50" y="2164025"/>
            <a:ext cx="3328300" cy="20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42055" l="0" r="12217" t="0"/>
          <a:stretch/>
        </p:blipFill>
        <p:spPr>
          <a:xfrm>
            <a:off x="4209900" y="2571750"/>
            <a:ext cx="4480275" cy="11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0"/>
          <p:cNvSpPr txBox="1"/>
          <p:nvPr/>
        </p:nvSpPr>
        <p:spPr>
          <a:xfrm>
            <a:off x="5159725" y="3739600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 installation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IDLE</a:t>
            </a:r>
            <a:endParaRPr/>
          </a:p>
        </p:txBody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050"/>
              <a:buChar char="-"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IDLE is an integrated development environment for Python which will be installed alongside python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575" y="1893200"/>
            <a:ext cx="2731850" cy="222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250" y="2163342"/>
            <a:ext cx="4930925" cy="1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IPython coding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 txBox="1"/>
          <p:nvPr>
            <p:ph idx="1" type="body"/>
          </p:nvPr>
        </p:nvSpPr>
        <p:spPr>
          <a:xfrm>
            <a:off x="311700" y="1142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Interactive Python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Running codes line by line 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25" y="1965325"/>
            <a:ext cx="2961976" cy="10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 txBox="1"/>
          <p:nvPr/>
        </p:nvSpPr>
        <p:spPr>
          <a:xfrm>
            <a:off x="1006450" y="3262725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IDLE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965326"/>
            <a:ext cx="3495151" cy="1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5256125" y="3371350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Running python codes as a “.py” file</a:t>
            </a:r>
            <a:endParaRPr/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3421" y="1766450"/>
            <a:ext cx="2990726" cy="28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/>
        </p:nvSpPr>
        <p:spPr>
          <a:xfrm>
            <a:off x="530425" y="1201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a python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Running python codes as a “.py” 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50" y="1938925"/>
            <a:ext cx="7462569" cy="2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/>
          <p:nvPr/>
        </p:nvSpPr>
        <p:spPr>
          <a:xfrm>
            <a:off x="530425" y="1201925"/>
            <a:ext cx="6444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 F5 to run the code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Installing python packages</a:t>
            </a:r>
            <a:endParaRPr/>
          </a:p>
        </p:txBody>
      </p: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>
                <a:solidFill>
                  <a:srgbClr val="4A86E8"/>
                </a:solidFill>
              </a:rPr>
              <a:t>pip install “package name” </a:t>
            </a:r>
            <a:r>
              <a:rPr i="1" lang="en"/>
              <a:t> </a:t>
            </a:r>
            <a:r>
              <a:rPr lang="en"/>
              <a:t>Or </a:t>
            </a:r>
            <a:r>
              <a:rPr i="1" lang="en">
                <a:solidFill>
                  <a:srgbClr val="4A86E8"/>
                </a:solidFill>
              </a:rPr>
              <a:t>python -m pip install “package name”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Example: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825" y="1977624"/>
            <a:ext cx="4914876" cy="1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825" y="3498375"/>
            <a:ext cx="4914876" cy="15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OpenCV and NumPy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OpenCV</a:t>
            </a:r>
            <a:endParaRPr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OpenCV (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Open Source Computer Vision Library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) is an open-source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computer vision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and machine learning software library.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// scikit-image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It is a set of programming functions and algorithms that developers can use to perform various tasks related to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video processing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These tasks includes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object detection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and recognition, facial recognition, motion tracking, and more.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Installing :  pip install </a:t>
            </a:r>
            <a:r>
              <a:rPr lang="en" sz="1200">
                <a:solidFill>
                  <a:schemeClr val="accent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opencv-python</a:t>
            </a:r>
            <a:endParaRPr sz="1200">
              <a:solidFill>
                <a:schemeClr val="accent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838" y="2831725"/>
            <a:ext cx="4914876" cy="153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Using opencv</a:t>
            </a:r>
            <a:endParaRPr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311700" y="1167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 use external packages in python, we should import them in the code by adding  </a:t>
            </a:r>
            <a:r>
              <a:rPr i="1" lang="en" sz="1200">
                <a:solidFill>
                  <a:schemeClr val="accent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Import “package name”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in the code before using that package in the code (mostly on the top of the code)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package name while importing maybe different from what we use for installing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Example: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Installing opencv:  </a:t>
            </a:r>
            <a:r>
              <a:rPr lang="en" sz="1200">
                <a:solidFill>
                  <a:schemeClr val="accent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pip install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opencv-python</a:t>
            </a:r>
            <a:endParaRPr sz="1200">
              <a:solidFill>
                <a:srgbClr val="FF0000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Importing opencv in the code: </a:t>
            </a:r>
            <a:r>
              <a:rPr lang="en" sz="1200">
                <a:solidFill>
                  <a:schemeClr val="accent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import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cv2</a:t>
            </a:r>
            <a:endParaRPr sz="1200">
              <a:solidFill>
                <a:srgbClr val="FF0000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chemeClr val="accent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050" y="2400919"/>
            <a:ext cx="3368775" cy="16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799675" y="1513850"/>
            <a:ext cx="75057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81934" lvl="0" marL="4572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Computer Vision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4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Definition of Computer Vision and its applications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4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Overview of techniques being used in Computer Vision</a:t>
            </a:r>
            <a:endParaRPr sz="335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 startAt="2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Installing Python and External Packages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How to install Python and Python IDE 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pip for installing external packages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 startAt="3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OpenCV and NumPy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What is OpenCV and its uses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Installing OpenCV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Reading, displaying, and saving images using OpenCV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How OpenCV uses NumPy arrays for image processing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 startAt="4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of Images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Definition of digital images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 size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Types of images (binary, grayscale, color)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 file formats (JPEG, PNG, BMP)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 startAt="5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Coding Examples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Reading and displaying an image using OpenCV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 image manipulation using NumPy (converting to grayscale, resizing, cropping)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 filtering using NumPy (blurring, sharpening)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Drawing shapes and text on images using OpenCV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1933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" sz="3357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Object detection using OpenCV (such as face detection)</a:t>
            </a:r>
            <a:endParaRPr sz="3357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Basic opencv functions</a:t>
            </a:r>
            <a:endParaRPr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Reading images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accent1"/>
                </a:solidFill>
              </a:rPr>
              <a:t>image-variable = cv2.imread("Path to image")</a:t>
            </a:r>
            <a:endParaRPr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dk1"/>
                </a:solidFill>
              </a:rPr>
              <a:t>ex)</a:t>
            </a:r>
            <a:r>
              <a:rPr lang="en">
                <a:solidFill>
                  <a:schemeClr val="accent1"/>
                </a:solidFill>
              </a:rPr>
              <a:t> img = cv2.imread("images/Lenna.png")</a:t>
            </a:r>
            <a:endParaRPr>
              <a:solidFill>
                <a:schemeClr val="accent1"/>
              </a:solidFill>
            </a:endParaRPr>
          </a:p>
          <a:p>
            <a:pPr indent="-30003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Displaying images 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accent1"/>
                </a:solidFill>
              </a:rPr>
              <a:t>cv2.imshow('window title', image-variable)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accent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ex)</a:t>
            </a:r>
            <a:r>
              <a:rPr lang="en">
                <a:solidFill>
                  <a:schemeClr val="accent1"/>
                </a:solidFill>
              </a:rPr>
              <a:t> cv2.imshow('Lenna Image', img)</a:t>
            </a:r>
            <a:endParaRPr/>
          </a:p>
          <a:p>
            <a:pPr indent="-30003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Saving images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accent1"/>
                </a:solidFill>
              </a:rPr>
              <a:t>cv2.imwrite('new_image path and format', new-image-variable)</a:t>
            </a:r>
            <a:endParaRPr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59999"/>
              <a:buNone/>
            </a:pPr>
            <a:r>
              <a:rPr lang="en">
                <a:solidFill>
                  <a:schemeClr val="dk1"/>
                </a:solidFill>
              </a:rPr>
              <a:t>ex) </a:t>
            </a:r>
            <a:r>
              <a:rPr lang="en">
                <a:solidFill>
                  <a:schemeClr val="accent1"/>
                </a:solidFill>
              </a:rPr>
              <a:t>cv2.imwrite("images/Lenna_new_image.jpg", img)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2856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274" y="639875"/>
            <a:ext cx="2734249" cy="35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NumPy?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NumPy is a Python library that provides support for…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Large, multi-dimensional arrays and matrices,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large collection of mathematical functions to operate on them.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NumPy is widely used in…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Scientific computing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do we need NumPy in opencv?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 OpenCV, NumPy is used to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represent images and matrices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perform various image processing operations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NOTE: NumPy arrays are the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primary data structure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used for representing images in OpenCV.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549" y="2770250"/>
            <a:ext cx="4109176" cy="16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we need NumPy in opencv?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When you read an image using OpenCV in Python, it is loaded as a NumPy array.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You can manipulate and process this array using NumPy functions and operations.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For example, you can use NumPy to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crop 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resize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an image, as well as to perform mathematical operations such as addition or subtraction.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Basics of Images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Definition of digital images in numpy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 OpenCV, NumPy arrays are commonly used to define digital images. 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 NumPy array is a collection of values that can be thought of as a table with rows and columns. 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 the case of digital images, a NumPy array can be used to represent the pixel values of an image.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n">
                <a:solidFill>
                  <a:srgbClr val="FF0000"/>
                </a:solidFill>
              </a:rPr>
              <a:t>Pixel values</a:t>
            </a:r>
            <a:r>
              <a:rPr lang="en"/>
              <a:t> are numerical values that represent the color (and brightness) of a specific pixel in a digital image.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n"/>
              <a:t>For example in RGB (Red, Green, Blue) images each pixel consists of 3 values.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n"/>
              <a:t>each of this values can be in (0,255) range.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lang="en">
                <a:solidFill>
                  <a:srgbClr val="0000FF"/>
                </a:solidFill>
              </a:rPr>
              <a:t>Blue: (0,0,255)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676" y="3116975"/>
            <a:ext cx="1838676" cy="17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Pixel values in opencv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Pixel value can be accessed by indexing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For example: img[0][0]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800"/>
              <a:buChar char="-"/>
            </a:pPr>
            <a:r>
              <a:rPr lang="en">
                <a:solidFill>
                  <a:srgbClr val="0000FF"/>
                </a:solidFill>
              </a:rPr>
              <a:t>B channel = 125 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">
                <a:solidFill>
                  <a:srgbClr val="38761D"/>
                </a:solidFill>
              </a:rPr>
              <a:t>G channel= 137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>
                <a:solidFill>
                  <a:srgbClr val="FF0000"/>
                </a:solidFill>
              </a:rPr>
              <a:t>R channel= 226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Note: opencv uses BGR instead of RGB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9825" y="1275475"/>
            <a:ext cx="2542101" cy="30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size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 size refers to the physical dimensions of an image, such as its height and width, usually measured in inches, centimeters, or </a:t>
            </a:r>
            <a:r>
              <a:rPr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pixels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 OpenCV image size is measured in pixels.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We can find out the image size using “shape” which is a numpy array command.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Result can be interpreted as : (height, width, channel)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Ex) print(img.shape) —-&gt; result: (512, 512, 3)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573" y="1680900"/>
            <a:ext cx="2906101" cy="32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Definition and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214ec8318b6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829" y="0"/>
            <a:ext cx="399669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214ec8318b6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100" y="609823"/>
            <a:ext cx="3996698" cy="350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SzPct val="138517"/>
              <a:buNone/>
            </a:pPr>
            <a:r>
              <a:rPr lang="en" sz="2246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What is Computer Vision</a:t>
            </a:r>
            <a:endParaRPr/>
          </a:p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Computer Vision is a field of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that enables computers to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understand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analyze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images and videos, with the goal of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automating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tasks that would normally require human visual perception.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It involves the development of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algorithms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and techniques that enable computers to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extract meaningful information 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from images and videos.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ct val="48962"/>
              <a:buFont typeface="Arial"/>
              <a:buNone/>
            </a:pPr>
            <a:r>
              <a:rPr lang="en" sz="2246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2246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Autonomous Vehicles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Medical Image analysis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Security and Surveillance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Robotics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Augmented Reality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Quality Control</a:t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50" y="278024"/>
            <a:ext cx="1440450" cy="147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7200" y="671726"/>
            <a:ext cx="1583625" cy="124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5825" y="339750"/>
            <a:ext cx="2997375" cy="15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8475" y="2205050"/>
            <a:ext cx="1846257" cy="1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4575" y="2163900"/>
            <a:ext cx="3491752" cy="21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6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Computer Vision techniques can be classified into…</a:t>
            </a:r>
            <a:endParaRPr sz="2246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4285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Traditional techniques:  (Today we will cover a little bit of it)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Mostly rely on</a:t>
            </a:r>
            <a:r>
              <a:rPr b="1"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hand-crafted algorithms (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</a:rPr>
              <a:t>features that are manually extracted for example number of red pixels</a:t>
            </a:r>
            <a:r>
              <a:rPr b="1"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and simple machine learning algorithms (clustering, regression, decision tree ,...) that may not be able to handle variations in data.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Some important techniques: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 Filtering: Techniques used to filter or </a:t>
            </a:r>
            <a:r>
              <a:rPr b="1"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enhance 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images, such as smoothing or sharpening filters.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Edge Detection: Techniques used to detect edges or boundaries in images.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Object Detection: Techniques used to detect objects (for example faces) in images, such as, </a:t>
            </a:r>
            <a:r>
              <a:rPr b="1"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Haar cascades 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classifier.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ct val="214285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ct val="214285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ct val="214285"/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Deep learning-based techniques: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194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The more the data the better the results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61109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249" y="2502224"/>
            <a:ext cx="1572675" cy="9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1950" y="2488438"/>
            <a:ext cx="1946725" cy="9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125" y="2418885"/>
            <a:ext cx="2433850" cy="11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SzPts val="2800"/>
              <a:buNone/>
            </a:pPr>
            <a:r>
              <a:rPr lang="en" sz="2246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Computer Vision techniques</a:t>
            </a:r>
            <a:endParaRPr sz="2246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It is important to note that these techniques can be </a:t>
            </a:r>
            <a:r>
              <a:rPr b="1"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combined 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 various ways to solve different computer vision tasks.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For example, we almost never start training a deep learning model without first preparing the data, as this can significantly affect the final results.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 </a:t>
            </a:r>
            <a:r>
              <a:rPr b="1" lang="en" sz="1200">
                <a:solidFill>
                  <a:srgbClr val="FF0000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denoising 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is one of the most important preprocessing tasks in deep learning, and traditional techniques can be helpful in achieving this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375" y="2781305"/>
            <a:ext cx="4734700" cy="1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Installing Python and External Packages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